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923" y="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43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63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29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1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73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18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60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2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23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60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19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EB72E-CC16-427F-9472-EA576CFCCF01}" type="datetimeFigureOut">
              <a:rPr kumimoji="1" lang="ja-JP" altLang="en-US" smtClean="0"/>
              <a:t>2016/7/2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FADD8-07DF-446D-86AD-3A37FF5F7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48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portal.mie-u.ac.jp/moodle2/course/view.php?id=186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84784" y="107504"/>
            <a:ext cx="3888432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ｺﾞｼｯｸM" pitchFamily="50" charset="-128"/>
                <a:ea typeface="HGPｺﾞｼｯｸM" pitchFamily="50" charset="-128"/>
              </a:rPr>
              <a:t>三重大学環境ウェブアイデアコンテスト</a:t>
            </a:r>
            <a:endParaRPr kumimoji="1" lang="en-US" altLang="ja-JP" dirty="0" smtClean="0">
              <a:latin typeface="HGPｺﾞｼｯｸM" pitchFamily="50" charset="-128"/>
              <a:ea typeface="HGPｺﾞｼｯｸM" pitchFamily="50" charset="-128"/>
            </a:endParaRPr>
          </a:p>
          <a:p>
            <a:pPr algn="ctr"/>
            <a:r>
              <a:rPr lang="ja-JP" altLang="en-US" sz="1050" dirty="0">
                <a:latin typeface="HGPｺﾞｼｯｸM" pitchFamily="50" charset="-128"/>
                <a:ea typeface="HGPｺﾞｼｯｸM" pitchFamily="50" charset="-128"/>
              </a:rPr>
              <a:t>一次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審査用アイデアシート</a:t>
            </a:r>
            <a:endParaRPr kumimoji="1" lang="ja-JP" altLang="en-US" sz="105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6632" y="710427"/>
            <a:ext cx="6624736" cy="1341293"/>
          </a:xfrm>
          <a:prstGeom prst="rect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6632" y="756156"/>
            <a:ext cx="66247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学籍番号：　　　　　　　　　　　　　　メールアドレス　</a:t>
            </a:r>
            <a:r>
              <a:rPr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E-mail</a:t>
            </a:r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：　　　　　　　　　　　　　　　　　氏名：</a:t>
            </a:r>
            <a:endParaRPr kumimoji="1" lang="ja-JP" altLang="en-US" sz="800" dirty="0"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188640" y="971600"/>
            <a:ext cx="64807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16632" y="1165634"/>
            <a:ext cx="66247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HGPｺﾞｼｯｸM" pitchFamily="50" charset="-128"/>
                <a:ea typeface="HGPｺﾞｼｯｸM" pitchFamily="50" charset="-128"/>
              </a:rPr>
              <a:t>他校大学名・会社名または学籍番号：　　　　　　　　　　　　　　　　　　　　　氏名：</a:t>
            </a:r>
            <a:endParaRPr kumimoji="1" lang="ja-JP" altLang="en-US" sz="700" dirty="0"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188640" y="1331060"/>
            <a:ext cx="64807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16632" y="1395377"/>
            <a:ext cx="66247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HGPｺﾞｼｯｸM" pitchFamily="50" charset="-128"/>
                <a:ea typeface="HGPｺﾞｼｯｸM" pitchFamily="50" charset="-128"/>
              </a:rPr>
              <a:t>他校大学名・会社名または学籍番号：　　　　　　　　　　　　　　　　　　　　　氏名：</a:t>
            </a:r>
            <a:endParaRPr kumimoji="1" lang="ja-JP" altLang="en-US" sz="700" dirty="0"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188640" y="1560803"/>
            <a:ext cx="64807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16632" y="1610821"/>
            <a:ext cx="66247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HGPｺﾞｼｯｸM" pitchFamily="50" charset="-128"/>
                <a:ea typeface="HGPｺﾞｼｯｸM" pitchFamily="50" charset="-128"/>
              </a:rPr>
              <a:t>他校大学名・会社名または学籍番号：　　　　　　　　　　　　　　　　　　　　　氏名：</a:t>
            </a:r>
            <a:endParaRPr kumimoji="1" lang="ja-JP" altLang="en-US" sz="700" dirty="0"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88640" y="1776247"/>
            <a:ext cx="64807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16632" y="1826265"/>
            <a:ext cx="66247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HGPｺﾞｼｯｸM" pitchFamily="50" charset="-128"/>
                <a:ea typeface="HGPｺﾞｼｯｸM" pitchFamily="50" charset="-128"/>
              </a:rPr>
              <a:t>他校大学名・会社名または学籍番号：　　　　　　　　　　　　　　　　　　　　　氏名：</a:t>
            </a:r>
            <a:endParaRPr kumimoji="1" lang="ja-JP" altLang="en-US" sz="700" dirty="0"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188640" y="1991691"/>
            <a:ext cx="64807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97582" y="937300"/>
            <a:ext cx="662473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HGPｺﾞｼｯｸM" pitchFamily="50" charset="-128"/>
                <a:ea typeface="HGPｺﾞｼｯｸM" pitchFamily="50" charset="-128"/>
              </a:rPr>
              <a:t>〈</a:t>
            </a:r>
            <a:r>
              <a:rPr kumimoji="1" lang="ja-JP" altLang="en-US" sz="600" dirty="0" smtClean="0">
                <a:latin typeface="HGPｺﾞｼｯｸM" pitchFamily="50" charset="-128"/>
                <a:ea typeface="HGPｺﾞｼｯｸM" pitchFamily="50" charset="-128"/>
              </a:rPr>
              <a:t>チームで応募する場合は全員の氏名と所属を記入ください</a:t>
            </a:r>
            <a:r>
              <a:rPr kumimoji="1" lang="en-US" altLang="ja-JP" sz="600" dirty="0" smtClean="0">
                <a:latin typeface="HGPｺﾞｼｯｸM" pitchFamily="50" charset="-128"/>
                <a:ea typeface="HGPｺﾞｼｯｸM" pitchFamily="50" charset="-128"/>
              </a:rPr>
              <a:t>〉</a:t>
            </a:r>
            <a:endParaRPr kumimoji="1" lang="ja-JP" altLang="en-US" sz="6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6632" y="2058576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HGPｺﾞｼｯｸM" pitchFamily="50" charset="-128"/>
                <a:ea typeface="HGPｺﾞｼｯｸM" pitchFamily="50" charset="-128"/>
              </a:rPr>
              <a:t>一次審査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応募締切　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2016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年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9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月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5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日（月）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12:00</a:t>
            </a:r>
          </a:p>
          <a:p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一次審査応募先　　 下記コンテスト専用ページ</a:t>
            </a:r>
            <a:endParaRPr lang="en-US" altLang="ja-JP" sz="8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審査結果発表　　　　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2016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年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9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月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12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日（月）　合格者へメール配信</a:t>
            </a:r>
            <a:endParaRPr kumimoji="1" lang="ja-JP" altLang="en-US" sz="8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6632" y="8460432"/>
            <a:ext cx="6624736" cy="621213"/>
          </a:xfrm>
          <a:prstGeom prst="rect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6632" y="8532440"/>
            <a:ext cx="6624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問い合わせ先　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E-mail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kumimoji="1"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shien@gecer.mie-u.ac.jp</a:t>
            </a:r>
            <a:r>
              <a:rPr kumimoji="1"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 （コンテスト詳細及びスケジュールは下記専用ページにてご確認ください）</a:t>
            </a:r>
            <a:endParaRPr kumimoji="1" lang="en-US" altLang="ja-JP" sz="8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コンテスト専用ページ　</a:t>
            </a:r>
            <a:r>
              <a:rPr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URL </a:t>
            </a:r>
            <a:r>
              <a:rPr lang="en-US" altLang="ja-JP" sz="800" dirty="0" smtClean="0">
                <a:hlinkClick r:id="rId2"/>
              </a:rPr>
              <a:t>http</a:t>
            </a:r>
            <a:r>
              <a:rPr lang="en-US" altLang="ja-JP" sz="800" dirty="0">
                <a:hlinkClick r:id="rId2"/>
              </a:rPr>
              <a:t>://</a:t>
            </a:r>
            <a:r>
              <a:rPr lang="en-US" altLang="ja-JP" sz="800" dirty="0" smtClean="0">
                <a:hlinkClick r:id="rId2"/>
              </a:rPr>
              <a:t>portal.mie-u.ac.jp/moodle2/course/view.php?id=1862</a:t>
            </a:r>
            <a:endParaRPr lang="en-US" altLang="ja-JP" sz="800" dirty="0" smtClean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6632" y="2532168"/>
            <a:ext cx="6624736" cy="815695"/>
          </a:xfrm>
          <a:prstGeom prst="rect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>
            <a:off x="188640" y="3275856"/>
            <a:ext cx="64807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16632" y="2530515"/>
            <a:ext cx="66247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PｺﾞｼｯｸM" pitchFamily="50" charset="-128"/>
                <a:ea typeface="HGPｺﾞｼｯｸM" pitchFamily="50" charset="-128"/>
              </a:rPr>
              <a:t>アイデアからどのような効果が期待できますか？</a:t>
            </a:r>
            <a:endParaRPr kumimoji="1" lang="ja-JP" altLang="en-US" sz="9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16632" y="3419872"/>
            <a:ext cx="6624736" cy="4968552"/>
          </a:xfrm>
          <a:prstGeom prst="rect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C:\Users\kankyosuishin11\AppData\Local\Temp\QRcode (3)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304" y="8532440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6093296" y="8460432"/>
            <a:ext cx="0" cy="6212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093296" y="8413570"/>
            <a:ext cx="5040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ＱＲコード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3388806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情報システム部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岩見 幸重</dc:creator>
  <cp:lastModifiedBy>kankyosuishin11</cp:lastModifiedBy>
  <cp:revision>8</cp:revision>
  <cp:lastPrinted>2016-07-01T03:49:50Z</cp:lastPrinted>
  <dcterms:created xsi:type="dcterms:W3CDTF">2016-06-21T01:56:54Z</dcterms:created>
  <dcterms:modified xsi:type="dcterms:W3CDTF">2016-07-02T05:58:54Z</dcterms:modified>
</cp:coreProperties>
</file>